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90" r:id="rId4"/>
    <p:sldId id="292" r:id="rId5"/>
    <p:sldId id="293" r:id="rId6"/>
    <p:sldId id="294" r:id="rId7"/>
    <p:sldId id="295" r:id="rId8"/>
    <p:sldId id="297" r:id="rId9"/>
    <p:sldId id="301" r:id="rId10"/>
    <p:sldId id="302" r:id="rId11"/>
    <p:sldId id="303" r:id="rId12"/>
    <p:sldId id="304" r:id="rId13"/>
    <p:sldId id="306" r:id="rId14"/>
    <p:sldId id="308" r:id="rId15"/>
    <p:sldId id="310" r:id="rId16"/>
    <p:sldId id="313" r:id="rId17"/>
    <p:sldId id="314" r:id="rId18"/>
    <p:sldId id="317" r:id="rId19"/>
    <p:sldId id="319" r:id="rId20"/>
    <p:sldId id="320" r:id="rId21"/>
    <p:sldId id="321" r:id="rId22"/>
    <p:sldId id="329" r:id="rId23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108" y="5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C875A0-945D-4426-9D7E-AD7059EA8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1E11F8B-7870-4763-8187-DD3E0DE19E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4399FC3-72D5-4BA9-80A2-405987412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7112F-8858-4036-BEEB-17F231A83AD5}" type="datetimeFigureOut">
              <a:rPr lang="nl-BE" smtClean="0"/>
              <a:t>7/04/2018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651D2FC-A8DE-4C82-9DC8-16BA4A394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F14843C-A5A2-48B8-AE48-497C3919D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F15B4-2B43-4E4A-8C11-0AB28BA389A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99437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080C33-649D-4046-99A0-9158CE690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98AE203-5A95-446B-B43F-ECE86ABE33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F195FD0-4101-4DC6-80D8-D9BF7129C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7112F-8858-4036-BEEB-17F231A83AD5}" type="datetimeFigureOut">
              <a:rPr lang="nl-BE" smtClean="0"/>
              <a:t>7/04/2018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FAF57A8-C3E7-446A-AD01-E8BC3BEC8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F5CA75B-62F4-4188-B3D5-0A25C8599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F15B4-2B43-4E4A-8C11-0AB28BA389A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70549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77DEDC74-02FA-4785-B9BC-89B51D6988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DC17A9B-2C1A-43C3-ACFB-38C9B49F87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84244BF-2ED8-421E-B1D5-8C3E3945D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7112F-8858-4036-BEEB-17F231A83AD5}" type="datetimeFigureOut">
              <a:rPr lang="nl-BE" smtClean="0"/>
              <a:t>7/04/2018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04959C5-BDDE-448F-8478-62D7CB7AF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DBC67E7-D298-4375-9183-5466BDB90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F15B4-2B43-4E4A-8C11-0AB28BA389A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27575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AD9C94-D1FF-4C10-8475-CBBEAF934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CBA6B56-6513-4FE1-8EA1-61060D5BC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2F4D95D-9C48-4F51-817B-B0875B319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7112F-8858-4036-BEEB-17F231A83AD5}" type="datetimeFigureOut">
              <a:rPr lang="nl-BE" smtClean="0"/>
              <a:t>7/04/2018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9CE30C1-C4FE-4DEB-84A0-D99BF32BD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BABC7C0-21A2-4C8B-8884-74BB7A9D7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F15B4-2B43-4E4A-8C11-0AB28BA389A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16786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2072D5-6805-43E8-963D-C3C4A73E2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E20BA62-AEB6-4445-898A-3D42E8B691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E7F3702-96A2-4320-99A8-CE23742DC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7112F-8858-4036-BEEB-17F231A83AD5}" type="datetimeFigureOut">
              <a:rPr lang="nl-BE" smtClean="0"/>
              <a:t>7/04/2018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C2DEABB-DB8A-4767-942A-0B9B379C6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F56BFA7-E892-4E0D-AC11-126E1C078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F15B4-2B43-4E4A-8C11-0AB28BA389A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64351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93AB98-9B83-42BD-9475-26153211B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486157-ECE4-44CD-B11C-FB2E8AC47D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C83E8D3-84BD-4CA4-89EA-9310AB2E35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CA76D52-4B48-4AD6-969B-676D1C7B6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7112F-8858-4036-BEEB-17F231A83AD5}" type="datetimeFigureOut">
              <a:rPr lang="nl-BE" smtClean="0"/>
              <a:t>7/04/2018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803D3E4-5F23-4242-9962-4DCB270B0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112A381-5357-4CC7-AC77-EF54CC74A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F15B4-2B43-4E4A-8C11-0AB28BA389A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06734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ED689A-1B6A-44AB-B58F-C339F3403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9FC995D-439E-4601-8DB6-EE4D266145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55C0918-311F-451E-8A42-46469DFC58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290E595-A89A-491E-9C03-35E88C7A9B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C99CDAE-4AB4-4004-B3A9-DDF475C830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E8E563E-68FD-41EC-B26B-8CCE55C3A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7112F-8858-4036-BEEB-17F231A83AD5}" type="datetimeFigureOut">
              <a:rPr lang="nl-BE" smtClean="0"/>
              <a:t>7/04/2018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6F1CCE7-B2C3-4BFC-B940-65CD43103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99E8E9C-55B5-4E2F-8DFD-56369C27E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F15B4-2B43-4E4A-8C11-0AB28BA389A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47993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175CB0-CC75-41F9-8ABB-28AC5D165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953ADDF-FA06-4A58-A986-C9A0B4A69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7112F-8858-4036-BEEB-17F231A83AD5}" type="datetimeFigureOut">
              <a:rPr lang="nl-BE" smtClean="0"/>
              <a:t>7/04/2018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AC2EA45-C1E0-43C8-B217-9AF7AF202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CEB9D28-B727-4DD7-AF7A-CBC5F01D1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F15B4-2B43-4E4A-8C11-0AB28BA389A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17246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25D0F26-DCAF-4204-B0AA-F6568AD2D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7112F-8858-4036-BEEB-17F231A83AD5}" type="datetimeFigureOut">
              <a:rPr lang="nl-BE" smtClean="0"/>
              <a:t>7/04/2018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57366DF-45DB-40BB-9E32-ABE1B4D20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DF87211-7281-4D7F-828F-1FCA34D0F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F15B4-2B43-4E4A-8C11-0AB28BA389A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970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3F93C1-97FC-40A8-BBAA-E2E71588E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BBE04FC-26C1-4D6C-B6D5-9FE5399D5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170B152-B259-4511-9AED-995692B1F6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C779D9E-2729-40C5-9D96-AFE171616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7112F-8858-4036-BEEB-17F231A83AD5}" type="datetimeFigureOut">
              <a:rPr lang="nl-BE" smtClean="0"/>
              <a:t>7/04/2018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393F88F-54B5-4EB6-AB7B-D252226FF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9298425-DBE9-4AD7-8A86-142D6B494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F15B4-2B43-4E4A-8C11-0AB28BA389A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87604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23E408-D5F1-436A-A074-1018645ED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C7334EF-0972-4A89-8E3C-F7E5320431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4F5AEF8-76A2-4514-9C4A-FCF6F4B119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8FD396E-2BF5-451C-BDD5-A6F5965AA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7112F-8858-4036-BEEB-17F231A83AD5}" type="datetimeFigureOut">
              <a:rPr lang="nl-BE" smtClean="0"/>
              <a:t>7/04/2018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70E4F3D-D195-433B-834B-C14CCD5AC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36C4B98-9653-4105-9ECD-C5906AC92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F15B4-2B43-4E4A-8C11-0AB28BA389A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47043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DFFC9C7-849E-4763-9B01-A128CA6B1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BD5DA6A-98D1-4B99-88E5-F4B2D2B27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7EDC371-BADA-4FA1-9B9E-9AE34702D3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7112F-8858-4036-BEEB-17F231A83AD5}" type="datetimeFigureOut">
              <a:rPr lang="nl-BE" smtClean="0"/>
              <a:t>7/04/2018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4A5A180-3C61-418B-8A29-F952A1D31F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44FB2CA-EDC6-415B-AA3A-29A351B155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F15B4-2B43-4E4A-8C11-0AB28BA389A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61239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Afbeelding 76">
            <a:extLst>
              <a:ext uri="{FF2B5EF4-FFF2-40B4-BE49-F238E27FC236}">
                <a16:creationId xmlns:a16="http://schemas.microsoft.com/office/drawing/2014/main" id="{FA0CBE68-3E67-48F3-940E-56334DDCA3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30" y="476250"/>
            <a:ext cx="11624941" cy="584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549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28DF70D-2F4C-423D-9E91-CDE9EE9956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442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D700C93-652C-462B-9E4C-631E55EC8F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575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A3FD7FB8-EBE2-4BC5-B338-710F13F1E7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157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3EF305F-0514-45C0-A9A3-764FD2794A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738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732B04F9-8765-4478-9889-875708A84E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087" y="0"/>
            <a:ext cx="93418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190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F6C95114-44A7-490D-A131-618C59A7C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50" y="-25280"/>
            <a:ext cx="9376264" cy="68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90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CE3C033E-86DF-4621-B0F0-428BBA1BE4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489" y="0"/>
            <a:ext cx="93418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2238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A724BFB-DD35-46DD-9A31-0132D5272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86" y="0"/>
            <a:ext cx="116114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1718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5E694EE-1D50-4FA4-BCEA-7D44C11BFB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6004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7FFF9981-3F9B-4C7C-BC55-99F66816C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087" y="0"/>
            <a:ext cx="93418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869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70E285E1-5D08-47DE-9552-C59D00FC4A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341" y="0"/>
            <a:ext cx="56273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146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737C478E-84E9-4D1D-944B-A4C9433F80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087" y="0"/>
            <a:ext cx="93418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4103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E64B401C-BF87-4AE2-BCA9-941CB8DA0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1" y="-39265"/>
            <a:ext cx="9395312" cy="689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612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91818D-5B29-4DEC-A750-792B4DB859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Inpakken en wegwezen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EE952B1-3657-424B-B6CF-AA0E803AD3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58824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9C71712A-1E7B-4B02-9C4C-E0763CC436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888" y="0"/>
            <a:ext cx="93462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8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6CEDFAC8-EBBC-4522-8A50-FDADD232BB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888" y="0"/>
            <a:ext cx="93462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531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09060F05-82D1-444F-B6A6-201E3275F9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888" y="0"/>
            <a:ext cx="93462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798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26DC701E-AD24-4172-8199-360A5228F8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888" y="0"/>
            <a:ext cx="93462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180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AB3C25F0-3BAC-44EF-84B3-1E23BFA30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140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AF7C5728-1F58-4FB4-84FF-E43B22A8CF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087" y="0"/>
            <a:ext cx="93418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609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9AEF0F5E-B00D-427C-90DD-C1855FBC4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087" y="0"/>
            <a:ext cx="93418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74155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3</Words>
  <Application>Microsoft Office PowerPoint</Application>
  <PresentationFormat>Breedbeeld</PresentationFormat>
  <Paragraphs>1</Paragraphs>
  <Slides>22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Inpakken en wegwezen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Pascal De Roover</dc:creator>
  <cp:lastModifiedBy>Pascal De Roover</cp:lastModifiedBy>
  <cp:revision>7</cp:revision>
  <dcterms:created xsi:type="dcterms:W3CDTF">2018-04-07T14:55:35Z</dcterms:created>
  <dcterms:modified xsi:type="dcterms:W3CDTF">2018-04-07T15:56:09Z</dcterms:modified>
</cp:coreProperties>
</file>